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c35ca86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c35ca86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a524935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a524935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a50b3a91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a50b3a91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a524935b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a524935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a524935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a524935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a524935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a524935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a50b3a91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a50b3a91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a50b3a91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a50b3a91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a50b3a91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a50b3a91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a50b3a91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a50b3a9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a50b3a9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a50b3a9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a50b3a91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a50b3a9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a50b3a91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a50b3a91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a50b3a91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a50b3a91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a50b3a91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a50b3a91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s://dockerlabs.collabnix.com/docker/cheatshe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hyperlink" Target="https://kubernetes.io/" TargetMode="External"/><Relationship Id="rId5" Type="http://schemas.openxmlformats.org/officeDocument/2006/relationships/hyperlink" Target="https://docs.openshift.com/" TargetMode="External"/><Relationship Id="rId6" Type="http://schemas.openxmlformats.org/officeDocument/2006/relationships/hyperlink" Target="https://www.okd.io/" TargetMode="External"/><Relationship Id="rId7" Type="http://schemas.openxmlformats.org/officeDocument/2006/relationships/hyperlink" Target="https://minikube.sigs.k8s.io/docs/" TargetMode="External"/><Relationship Id="rId8" Type="http://schemas.openxmlformats.org/officeDocument/2006/relationships/hyperlink" Target="https://rancher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hyperlink" Target="https://www.youtube.com/watch?v=9xciauwbsu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hub.dock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6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325"/>
            <a:ext cx="8840824" cy="49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/>
        </p:nvSpPr>
        <p:spPr>
          <a:xfrm>
            <a:off x="473325" y="4417725"/>
            <a:ext cx="22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hlinkClick r:id="rId4"/>
              </a:rPr>
              <a:t>Docker-CheatSheet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25" y="0"/>
            <a:ext cx="87169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75" y="2014150"/>
            <a:ext cx="4231762" cy="30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873" y="2014150"/>
            <a:ext cx="4005852" cy="300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8102" y="215500"/>
            <a:ext cx="2827800" cy="21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00" y="73825"/>
            <a:ext cx="8623349" cy="506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25" y="0"/>
            <a:ext cx="72606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800" y="0"/>
            <a:ext cx="6279000" cy="506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/>
        </p:nvSpPr>
        <p:spPr>
          <a:xfrm>
            <a:off x="168650" y="383050"/>
            <a:ext cx="2119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Orquestadores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91400" y="1237750"/>
            <a:ext cx="2654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kubernetes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Openshift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OKD (Openshift Comunidad)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7"/>
              </a:rPr>
              <a:t>Minikube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8"/>
              </a:rPr>
              <a:t>Rancher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887875"/>
            <a:ext cx="8814175" cy="58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00" y="122800"/>
            <a:ext cx="7340225" cy="48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713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50" y="76200"/>
            <a:ext cx="7465899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50" y="68525"/>
            <a:ext cx="7633500" cy="49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/>
        </p:nvSpPr>
        <p:spPr>
          <a:xfrm>
            <a:off x="752375" y="4541775"/>
            <a:ext cx="45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Docker en PyCon 2013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..</a:t>
            </a:r>
            <a:r>
              <a:rPr lang="es"/>
              <a:t>Evolución</a:t>
            </a:r>
            <a:r>
              <a:rPr lang="es"/>
              <a:t>… casi hasta hoy..</a:t>
            </a:r>
            <a:endParaRPr/>
          </a:p>
        </p:txBody>
      </p:sp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9144003" cy="391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7750"/>
            <a:ext cx="8991599" cy="460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00" y="107475"/>
            <a:ext cx="8817550" cy="44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/>
        </p:nvSpPr>
        <p:spPr>
          <a:xfrm>
            <a:off x="230300" y="4647875"/>
            <a:ext cx="23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Registry - &gt; docker hub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